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70" r:id="rId2"/>
    <p:sldId id="256" r:id="rId3"/>
    <p:sldId id="257" r:id="rId4"/>
    <p:sldId id="271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>
        <p:scale>
          <a:sx n="74" d="100"/>
          <a:sy n="74" d="100"/>
        </p:scale>
        <p:origin x="-408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1843A-F5E2-4DF6-AAB6-E78DD68A55BA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294E5-82DD-42C9-A832-0C3DA781B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3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294E5-82DD-42C9-A832-0C3DA781B81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17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294E5-82DD-42C9-A832-0C3DA781B81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04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1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7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1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9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0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9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9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5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16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A8D0-02AF-461C-8314-45AE54A2875E}" type="datetimeFigureOut">
              <a:rPr lang="en-US" smtClean="0"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A0C18-75F0-4CD4-AF15-A76D9DA9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7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5" name="WordArt 11"/>
          <p:cNvSpPr>
            <a:spLocks noChangeArrowheads="1" noChangeShapeType="1" noTextEdit="1"/>
          </p:cNvSpPr>
          <p:nvPr/>
        </p:nvSpPr>
        <p:spPr bwMode="auto">
          <a:xfrm>
            <a:off x="1676400" y="2667000"/>
            <a:ext cx="5638800" cy="2133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 dirty="0" smtClean="0">
                <a:ln w="9525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TOÁN LỚP 5</a:t>
            </a:r>
            <a:endParaRPr lang="en-US" sz="3600" kern="10" dirty="0">
              <a:ln w="9525" cap="rnd">
                <a:solidFill>
                  <a:srgbClr val="FF0000"/>
                </a:solidFill>
                <a:prstDash val="sysDot"/>
                <a:round/>
                <a:headEnd/>
                <a:tailEnd/>
              </a:ln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6" name="Picture 12" descr="Book-09-ju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1676400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7" name="WordArt 13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6858000" cy="1371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810"/>
              </a:avLst>
            </a:prstTxWarp>
          </a:bodyPr>
          <a:lstStyle/>
          <a:p>
            <a:r>
              <a:rPr lang="en-US" sz="36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4957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636"/>
            <a:ext cx="9144000" cy="6892636"/>
          </a:xfrm>
        </p:spPr>
      </p:pic>
      <p:sp>
        <p:nvSpPr>
          <p:cNvPr id="6" name="Rectangle 5"/>
          <p:cNvSpPr/>
          <p:nvPr/>
        </p:nvSpPr>
        <p:spPr>
          <a:xfrm>
            <a:off x="2253099" y="2438400"/>
            <a:ext cx="463780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9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9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37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TextBox 4"/>
          <p:cNvSpPr txBox="1"/>
          <p:nvPr/>
        </p:nvSpPr>
        <p:spPr>
          <a:xfrm>
            <a:off x="2895600" y="1059359"/>
            <a:ext cx="33361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bí</a:t>
            </a:r>
            <a:r>
              <a:rPr lang="en-US" sz="44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mật</a:t>
            </a:r>
            <a:endParaRPr lang="en-US" sz="4400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976459"/>
            <a:ext cx="5715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8.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4,7.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5,5.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ãy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21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96819" y="304800"/>
            <a:ext cx="19503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99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BÀI GIẢI </a:t>
            </a:r>
            <a:endParaRPr lang="en-US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9900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1720840"/>
            <a:ext cx="502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– 5,5 = 2,5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4,7 – 2,5 = 2,2</a:t>
            </a:r>
          </a:p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5,5 – 2,2 = 3,3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STN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2,5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STH : 2,2</a:t>
            </a:r>
          </a:p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STB  : 3,3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05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7" name="Rectangle 6"/>
          <p:cNvSpPr/>
          <p:nvPr/>
        </p:nvSpPr>
        <p:spPr>
          <a:xfrm>
            <a:off x="309689" y="2967335"/>
            <a:ext cx="85246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CẢM ƠN CÁC THẦY, CÔ GIÁO ĐÃ VỀ DỰ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503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3842480" y="304800"/>
            <a:ext cx="14590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u="sng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b="1" u="sng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 u="sng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15568" y="766465"/>
            <a:ext cx="75438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14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48691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8620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266" y="478916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914159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Book-03"/>
          <p:cNvPicPr>
            <a:picLocks noChangeAspect="1" noChangeArrowheads="1" noCrop="1"/>
          </p:cNvPicPr>
          <p:nvPr/>
        </p:nvPicPr>
        <p:blipFill>
          <a:blip r:embed="rId3">
            <a:lum bright="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159" y="3143733"/>
            <a:ext cx="4419600" cy="1927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238" y="3392265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 descr="Picture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0225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859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84962" y="1320225"/>
            <a:ext cx="75985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2362200"/>
            <a:ext cx="36936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8m 6dm =    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29200" y="2362200"/>
            <a:ext cx="3950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2dm 2cm=  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3200400"/>
            <a:ext cx="3408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3m 7cm=   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29200" y="3200400"/>
            <a:ext cx="3950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23m 13cm=   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665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298138"/>
            <a:ext cx="8400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600" dirty="0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endParaRPr lang="en-US" sz="3600" dirty="0">
              <a:solidFill>
                <a:srgbClr val="99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096869"/>
            <a:ext cx="35702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935069"/>
            <a:ext cx="81996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3m 4dm;          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2m 5cm;        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21m 36cm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4063425"/>
            <a:ext cx="4355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-xi-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4800599"/>
            <a:ext cx="7417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8dm 7cm;        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4dm 32mm     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73mm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25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00200" y="1676400"/>
            <a:ext cx="5275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8200" y="2498882"/>
            <a:ext cx="4247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2dm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2cm= 2,2dm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810000"/>
            <a:ext cx="3778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3m 7cm= 3,07m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8200" y="3773269"/>
            <a:ext cx="4381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d. 23m 13cm= 23,13m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400" y="2482425"/>
            <a:ext cx="34579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8m 6dm= 8,6m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Double Wave 6"/>
          <p:cNvSpPr/>
          <p:nvPr/>
        </p:nvSpPr>
        <p:spPr>
          <a:xfrm>
            <a:off x="3534983" y="838200"/>
            <a:ext cx="1406236" cy="688033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94092" y="1494473"/>
            <a:ext cx="385874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4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7385" y="2416314"/>
            <a:ext cx="4235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3m 4dm    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 3,4m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42518" y="3254514"/>
            <a:ext cx="44630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2m 5cm      =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2,05m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14638" y="4016514"/>
            <a:ext cx="47195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21m 36cm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21,36m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Double Wave 14"/>
          <p:cNvSpPr/>
          <p:nvPr/>
        </p:nvSpPr>
        <p:spPr>
          <a:xfrm>
            <a:off x="3927764" y="838200"/>
            <a:ext cx="1406236" cy="688033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018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95593" y="1751012"/>
            <a:ext cx="3373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200" y="2566848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8dm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7cm   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8,7dm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3768896"/>
            <a:ext cx="47628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4dm 32mm =  4,32dm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0" y="4778514"/>
            <a:ext cx="4762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73mm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= </a:t>
            </a:r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0,73 </a:t>
            </a:r>
            <a:r>
              <a:rPr lang="en-US" sz="4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3771900" y="381000"/>
            <a:ext cx="16002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812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2361" y="1821359"/>
            <a:ext cx="77345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3.Viết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endParaRPr lang="en-US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252299"/>
            <a:ext cx="4378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5km 302m =   km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3252299"/>
            <a:ext cx="41504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5km 75m =   km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4245114"/>
            <a:ext cx="32095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302m=   km</a:t>
            </a:r>
            <a:endParaRPr lang="en-US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71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2372748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3175670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a) 5km 302 m = 5,302km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3191059"/>
            <a:ext cx="3970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b) 5km 75m = 5,075 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4292025"/>
            <a:ext cx="3219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302m =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0,302m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618913" y="838200"/>
            <a:ext cx="2019887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59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2&quot;/&gt;&lt;property id=&quot;20307&quot; value=&quot;256&quot;/&gt;&lt;/object&gt;&lt;object type=&quot;3&quot; unique_id=&quot;10005&quot;&gt;&lt;property id=&quot;20148&quot; value=&quot;5&quot;/&gt;&lt;property id=&quot;20300&quot; value=&quot;Slide 3&quot;/&gt;&lt;property id=&quot;20307&quot; value=&quot;257&quot;/&gt;&lt;/object&gt;&lt;object type=&quot;3&quot; unique_id=&quot;10006&quot;&gt;&lt;property id=&quot;20148&quot; value=&quot;5&quot;/&gt;&lt;property id=&quot;20300&quot; value=&quot;Slide 5&quot;/&gt;&lt;property id=&quot;20307&quot; value=&quot;258&quot;/&gt;&lt;/object&gt;&lt;object type=&quot;3&quot; unique_id=&quot;10008&quot;&gt;&lt;property id=&quot;20148&quot; value=&quot;5&quot;/&gt;&lt;property id=&quot;20300&quot; value=&quot;Slide 6&quot;/&gt;&lt;property id=&quot;20307&quot; value=&quot;260&quot;/&gt;&lt;/object&gt;&lt;object type=&quot;3&quot; unique_id=&quot;10009&quot;&gt;&lt;property id=&quot;20148&quot; value=&quot;5&quot;/&gt;&lt;property id=&quot;20300&quot; value=&quot;Slide 7&quot;/&gt;&lt;property id=&quot;20307&quot; value=&quot;261&quot;/&gt;&lt;/object&gt;&lt;object type=&quot;3&quot; unique_id=&quot;10010&quot;&gt;&lt;property id=&quot;20148&quot; value=&quot;5&quot;/&gt;&lt;property id=&quot;20300&quot; value=&quot;Slide 8&quot;/&gt;&lt;property id=&quot;20307&quot; value=&quot;262&quot;/&gt;&lt;/object&gt;&lt;object type=&quot;3&quot; unique_id=&quot;10011&quot;&gt;&lt;property id=&quot;20148&quot; value=&quot;5&quot;/&gt;&lt;property id=&quot;20300&quot; value=&quot;Slide 9&quot;/&gt;&lt;property id=&quot;20307&quot; value=&quot;263&quot;/&gt;&lt;/object&gt;&lt;object type=&quot;3&quot; unique_id=&quot;10012&quot;&gt;&lt;property id=&quot;20148&quot; value=&quot;5&quot;/&gt;&lt;property id=&quot;20300&quot; value=&quot;Slide 10&quot;/&gt;&lt;property id=&quot;20307&quot; value=&quot;264&quot;/&gt;&lt;/object&gt;&lt;object type=&quot;3&quot; unique_id=&quot;10013&quot;&gt;&lt;property id=&quot;20148&quot; value=&quot;5&quot;/&gt;&lt;property id=&quot;20300&quot; value=&quot;Slide 11&quot;/&gt;&lt;property id=&quot;20307&quot; value=&quot;265&quot;/&gt;&lt;/object&gt;&lt;object type=&quot;3&quot; unique_id=&quot;10014&quot;&gt;&lt;property id=&quot;20148&quot; value=&quot;5&quot;/&gt;&lt;property id=&quot;20300&quot; value=&quot;Slide 12&quot;/&gt;&lt;property id=&quot;20307&quot; value=&quot;266&quot;/&gt;&lt;/object&gt;&lt;object type=&quot;3&quot; unique_id=&quot;10016&quot;&gt;&lt;property id=&quot;20148&quot; value=&quot;5&quot;/&gt;&lt;property id=&quot;20300&quot; value=&quot;Slide 13&quot;/&gt;&lt;property id=&quot;20307&quot; value=&quot;267&quot;/&gt;&lt;/object&gt;&lt;object type=&quot;3&quot; unique_id=&quot;10273&quot;&gt;&lt;property id=&quot;20148&quot; value=&quot;5&quot;/&gt;&lt;property id=&quot;20300&quot; value=&quot;Slide 1&quot;/&gt;&lt;property id=&quot;20307&quot; value=&quot;270&quot;/&gt;&lt;/object&gt;&lt;object type=&quot;3&quot; unique_id=&quot;10274&quot;&gt;&lt;property id=&quot;20148&quot; value=&quot;5&quot;/&gt;&lt;property id=&quot;20300&quot; value=&quot;Slide 4&quot;/&gt;&lt;property id=&quot;20307&quot; value=&quot;271&quot;/&gt;&lt;/object&gt;&lt;/object&gt;&lt;object type=&quot;8&quot; unique_id=&quot;1003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235</TotalTime>
  <Words>327</Words>
  <Application>Microsoft Office PowerPoint</Application>
  <PresentationFormat>On-screen Show (4:3)</PresentationFormat>
  <Paragraphs>55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THAMB</cp:lastModifiedBy>
  <cp:revision>33</cp:revision>
  <dcterms:created xsi:type="dcterms:W3CDTF">2015-11-02T13:55:25Z</dcterms:created>
  <dcterms:modified xsi:type="dcterms:W3CDTF">2016-10-19T06:24:13Z</dcterms:modified>
</cp:coreProperties>
</file>